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7" r:id="rId2"/>
    <p:sldId id="258" r:id="rId3"/>
    <p:sldId id="259" r:id="rId4"/>
    <p:sldId id="260" r:id="rId5"/>
    <p:sldId id="309" r:id="rId6"/>
    <p:sldId id="262" r:id="rId7"/>
    <p:sldId id="268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310" r:id="rId19"/>
    <p:sldId id="311" r:id="rId20"/>
    <p:sldId id="312" r:id="rId21"/>
    <p:sldId id="313" r:id="rId22"/>
    <p:sldId id="282" r:id="rId23"/>
    <p:sldId id="284" r:id="rId24"/>
    <p:sldId id="261" r:id="rId25"/>
    <p:sldId id="314" r:id="rId26"/>
    <p:sldId id="315" r:id="rId27"/>
    <p:sldId id="291" r:id="rId28"/>
    <p:sldId id="307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290" r:id="rId37"/>
    <p:sldId id="289" r:id="rId38"/>
    <p:sldId id="316" r:id="rId39"/>
    <p:sldId id="317" r:id="rId40"/>
    <p:sldId id="301" r:id="rId41"/>
    <p:sldId id="318" r:id="rId42"/>
    <p:sldId id="320" r:id="rId43"/>
    <p:sldId id="319" r:id="rId44"/>
    <p:sldId id="321" r:id="rId45"/>
    <p:sldId id="322" r:id="rId46"/>
    <p:sldId id="292" r:id="rId47"/>
    <p:sldId id="308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3" r:id="rId58"/>
    <p:sldId id="332" r:id="rId59"/>
    <p:sldId id="334" r:id="rId60"/>
    <p:sldId id="265" r:id="rId61"/>
    <p:sldId id="264" r:id="rId62"/>
    <p:sldId id="266" r:id="rId63"/>
    <p:sldId id="267" r:id="rId64"/>
    <p:sldId id="269" r:id="rId65"/>
    <p:sldId id="270" r:id="rId66"/>
    <p:sldId id="271" r:id="rId67"/>
    <p:sldId id="286" r:id="rId68"/>
    <p:sldId id="287" r:id="rId69"/>
    <p:sldId id="302" r:id="rId70"/>
    <p:sldId id="304" r:id="rId71"/>
    <p:sldId id="305" r:id="rId72"/>
    <p:sldId id="306" r:id="rId73"/>
    <p:sldId id="283" r:id="rId74"/>
    <p:sldId id="288" r:id="rId75"/>
    <p:sldId id="263" r:id="rId76"/>
    <p:sldId id="285" r:id="rId77"/>
    <p:sldId id="303" r:id="rId78"/>
    <p:sldId id="335" r:id="rId79"/>
    <p:sldId id="337" r:id="rId80"/>
    <p:sldId id="336" r:id="rId81"/>
    <p:sldId id="293" r:id="rId82"/>
    <p:sldId id="338" r:id="rId83"/>
    <p:sldId id="344" r:id="rId84"/>
    <p:sldId id="339" r:id="rId85"/>
    <p:sldId id="340" r:id="rId86"/>
    <p:sldId id="341" r:id="rId87"/>
    <p:sldId id="342" r:id="rId88"/>
    <p:sldId id="343" r:id="rId89"/>
    <p:sldId id="256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12" y="-6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98B8B-211B-B143-A2AA-937618F0947B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60004-A695-B643-9A25-3FAD5EA89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your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7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0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5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8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us-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licon-val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g-p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thnic-diversit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4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nt-meas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0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ind-hi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ve-j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usual-candid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en-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llyw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ky-buck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ken-drea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gu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nguage-po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57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hen-haw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7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5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iron-r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oice-in-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d-is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tter_algorith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n-kn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-c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33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d-langu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44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nger-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-clo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xed-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46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torship-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4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shado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-skitt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77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4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6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74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6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shado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8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a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23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-d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ts-al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-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ss-rud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fiel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6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9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5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rse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5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rminal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8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8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tificial-intellig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53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cur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3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-e-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meless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g-in-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2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ring-mee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6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verse-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7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55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l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5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7357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g-p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1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0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5436</TotalTime>
  <Words>10</Words>
  <Application>Microsoft Macintosh PowerPoint</Application>
  <PresentationFormat>On-screen Show (16:9)</PresentationFormat>
  <Paragraphs>4</Paragraphs>
  <Slides>89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62</cp:revision>
  <dcterms:created xsi:type="dcterms:W3CDTF">2016-02-08T00:24:31Z</dcterms:created>
  <dcterms:modified xsi:type="dcterms:W3CDTF">2016-02-11T19:01:17Z</dcterms:modified>
</cp:coreProperties>
</file>